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2194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6" d="100"/>
          <a:sy n="36" d="100"/>
        </p:scale>
        <p:origin x="232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3591562"/>
            <a:ext cx="18653760" cy="764032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1526522"/>
            <a:ext cx="16459200" cy="5298438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81F1-4BC8-4230-9393-547B825704A0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9925-52E1-4150-80DD-C1CA0D74B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664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81F1-4BC8-4230-9393-547B825704A0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9925-52E1-4150-80DD-C1CA0D74B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740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168400"/>
            <a:ext cx="4732020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168400"/>
            <a:ext cx="13921740" cy="1859788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81F1-4BC8-4230-9393-547B825704A0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9925-52E1-4150-80DD-C1CA0D74B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5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81F1-4BC8-4230-9393-547B825704A0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9925-52E1-4150-80DD-C1CA0D74B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106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5471167"/>
            <a:ext cx="18928080" cy="9128758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14686287"/>
            <a:ext cx="18928080" cy="4800598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81F1-4BC8-4230-9393-547B825704A0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9925-52E1-4150-80DD-C1CA0D74B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29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5842000"/>
            <a:ext cx="9326880" cy="139242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5842000"/>
            <a:ext cx="9326880" cy="139242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81F1-4BC8-4230-9393-547B825704A0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9925-52E1-4150-80DD-C1CA0D74B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671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168405"/>
            <a:ext cx="18928080" cy="42418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5379722"/>
            <a:ext cx="9284016" cy="263651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8016240"/>
            <a:ext cx="9284016" cy="117906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5379722"/>
            <a:ext cx="9329738" cy="263651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8016240"/>
            <a:ext cx="9329738" cy="117906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81F1-4BC8-4230-9393-547B825704A0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9925-52E1-4150-80DD-C1CA0D74B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680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81F1-4BC8-4230-9393-547B825704A0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9925-52E1-4150-80DD-C1CA0D74B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797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81F1-4BC8-4230-9393-547B825704A0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9925-52E1-4150-80DD-C1CA0D74B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12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1463040"/>
            <a:ext cx="7078027" cy="512064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3159765"/>
            <a:ext cx="11109960" cy="155956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6583680"/>
            <a:ext cx="7078027" cy="1219708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81F1-4BC8-4230-9393-547B825704A0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9925-52E1-4150-80DD-C1CA0D74B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663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1463040"/>
            <a:ext cx="7078027" cy="512064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3159765"/>
            <a:ext cx="11109960" cy="155956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6583680"/>
            <a:ext cx="7078027" cy="1219708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81F1-4BC8-4230-9393-547B825704A0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9925-52E1-4150-80DD-C1CA0D74B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31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1168405"/>
            <a:ext cx="1892808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5842000"/>
            <a:ext cx="1892808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20340325"/>
            <a:ext cx="49377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581F1-4BC8-4230-9393-547B825704A0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20340325"/>
            <a:ext cx="49377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39925-52E1-4150-80DD-C1CA0D74B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05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B6432E-C5CD-4E24-9BF0-85C76EBF4D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828800"/>
            <a:ext cx="16459200" cy="18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268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Courtney Talbott</dc:creator>
  <cp:lastModifiedBy>Courtney Talbott</cp:lastModifiedBy>
  <cp:revision>1</cp:revision>
  <dcterms:created xsi:type="dcterms:W3CDTF">2024-12-12T22:49:32Z</dcterms:created>
  <dcterms:modified xsi:type="dcterms:W3CDTF">2024-12-12T22:50:24Z</dcterms:modified>
</cp:coreProperties>
</file>